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22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cientific-tools.org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hyperlink" Target="https://doi.org/10.5281/zenodo.8312897" TargetMode="Externa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cientific-tools.org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5281/zenodo.831288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0" y="0"/>
            <a:ext cx="9136525" cy="5143500"/>
            <a:chOff x="0" y="0"/>
            <a:chExt cx="9136525" cy="5143500"/>
          </a:xfrm>
        </p:grpSpPr>
        <p:grpSp>
          <p:nvGrpSpPr>
            <p:cNvPr id="13" name="Группа 12"/>
            <p:cNvGrpSpPr/>
            <p:nvPr/>
          </p:nvGrpSpPr>
          <p:grpSpPr>
            <a:xfrm>
              <a:off x="7474" y="0"/>
              <a:ext cx="9129051" cy="5143500"/>
              <a:chOff x="7474" y="0"/>
              <a:chExt cx="9129051" cy="5143500"/>
            </a:xfrm>
          </p:grpSpPr>
          <p:sp>
            <p:nvSpPr>
              <p:cNvPr id="5" name="Прямоугольник 4">
                <a:hlinkClick r:id="rId3"/>
              </p:cNvPr>
              <p:cNvSpPr/>
              <p:nvPr/>
            </p:nvSpPr>
            <p:spPr>
              <a:xfrm>
                <a:off x="6072198" y="4903486"/>
                <a:ext cx="2928958" cy="21429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ru-RU" dirty="0" smtClean="0"/>
                  <a:t>                                                       </a:t>
                </a:r>
                <a:endParaRPr lang="ru-RU" dirty="0"/>
              </a:p>
            </p:txBody>
          </p:sp>
          <p:pic>
            <p:nvPicPr>
              <p:cNvPr id="7" name="Рисунок 6" descr="slide CKD prevalence.emf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74" y="0"/>
                <a:ext cx="9129051" cy="5143500"/>
              </a:xfrm>
              <a:prstGeom prst="rect">
                <a:avLst/>
              </a:prstGeom>
            </p:spPr>
          </p:pic>
          <p:sp>
            <p:nvSpPr>
              <p:cNvPr id="8" name="Прямоугольник 7">
                <a:hlinkClick r:id="rId3"/>
              </p:cNvPr>
              <p:cNvSpPr/>
              <p:nvPr/>
            </p:nvSpPr>
            <p:spPr>
              <a:xfrm>
                <a:off x="6789436" y="3760478"/>
                <a:ext cx="2143140" cy="428628"/>
              </a:xfrm>
              <a:prstGeom prst="rect">
                <a:avLst/>
              </a:prstGeom>
              <a:solidFill>
                <a:schemeClr val="accent1">
                  <a:alpha val="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ru-RU" dirty="0" smtClean="0"/>
                  <a:t>                                                       </a:t>
                </a:r>
                <a:endParaRPr lang="ru-RU" dirty="0"/>
              </a:p>
            </p:txBody>
          </p:sp>
          <p:sp>
            <p:nvSpPr>
              <p:cNvPr id="9" name="Прямоугольник 8">
                <a:hlinkClick r:id="rId3"/>
              </p:cNvPr>
              <p:cNvSpPr/>
              <p:nvPr/>
            </p:nvSpPr>
            <p:spPr>
              <a:xfrm>
                <a:off x="6072198" y="4883466"/>
                <a:ext cx="2928958" cy="214314"/>
              </a:xfrm>
              <a:prstGeom prst="rect">
                <a:avLst/>
              </a:prstGeom>
              <a:solidFill>
                <a:schemeClr val="accent1">
                  <a:alpha val="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ru-RU" dirty="0" smtClean="0"/>
                  <a:t>                                                       </a:t>
                </a:r>
                <a:endParaRPr lang="ru-RU" dirty="0"/>
              </a:p>
            </p:txBody>
          </p:sp>
        </p:grpSp>
        <p:sp>
          <p:nvSpPr>
            <p:cNvPr id="10" name="Прямоугольник 9">
              <a:hlinkClick r:id="rId5"/>
            </p:cNvPr>
            <p:cNvSpPr/>
            <p:nvPr/>
          </p:nvSpPr>
          <p:spPr>
            <a:xfrm>
              <a:off x="0" y="4929204"/>
              <a:ext cx="2857488" cy="214296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dirty="0" smtClean="0"/>
                <a:t>                                                     </a:t>
              </a:r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0" y="-18"/>
            <a:ext cx="9136525" cy="5143518"/>
            <a:chOff x="0" y="-18"/>
            <a:chExt cx="9136525" cy="5143518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7474" y="-18"/>
              <a:ext cx="9129051" cy="5143500"/>
              <a:chOff x="7474" y="-18"/>
              <a:chExt cx="9129051" cy="5143500"/>
            </a:xfrm>
          </p:grpSpPr>
          <p:pic>
            <p:nvPicPr>
              <p:cNvPr id="4" name="Рисунок 3" descr="slide CKD mortality.emf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474" y="-18"/>
                <a:ext cx="9129051" cy="5143500"/>
              </a:xfrm>
              <a:prstGeom prst="rect">
                <a:avLst/>
              </a:prstGeom>
            </p:spPr>
          </p:pic>
          <p:sp>
            <p:nvSpPr>
              <p:cNvPr id="5" name="Прямоугольник 4">
                <a:hlinkClick r:id="rId3"/>
              </p:cNvPr>
              <p:cNvSpPr/>
              <p:nvPr/>
            </p:nvSpPr>
            <p:spPr>
              <a:xfrm>
                <a:off x="2214546" y="3857616"/>
                <a:ext cx="2071702" cy="428628"/>
              </a:xfrm>
              <a:prstGeom prst="rect">
                <a:avLst/>
              </a:prstGeom>
              <a:solidFill>
                <a:schemeClr val="accent1">
                  <a:alpha val="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ru-RU" dirty="0" smtClean="0"/>
                  <a:t>                                                       </a:t>
                </a:r>
                <a:endParaRPr lang="ru-RU" dirty="0"/>
              </a:p>
            </p:txBody>
          </p:sp>
          <p:sp>
            <p:nvSpPr>
              <p:cNvPr id="6" name="Прямоугольник 5">
                <a:hlinkClick r:id="rId3"/>
              </p:cNvPr>
              <p:cNvSpPr/>
              <p:nvPr/>
            </p:nvSpPr>
            <p:spPr>
              <a:xfrm>
                <a:off x="6072198" y="4927516"/>
                <a:ext cx="2928958" cy="214314"/>
              </a:xfrm>
              <a:prstGeom prst="rect">
                <a:avLst/>
              </a:prstGeom>
              <a:solidFill>
                <a:schemeClr val="accent1">
                  <a:alpha val="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ru-RU" dirty="0" smtClean="0"/>
                  <a:t>                                                       </a:t>
                </a:r>
                <a:endParaRPr lang="ru-RU" dirty="0"/>
              </a:p>
            </p:txBody>
          </p:sp>
        </p:grpSp>
        <p:sp>
          <p:nvSpPr>
            <p:cNvPr id="7" name="Прямоугольник 6">
              <a:hlinkClick r:id="rId4"/>
            </p:cNvPr>
            <p:cNvSpPr/>
            <p:nvPr/>
          </p:nvSpPr>
          <p:spPr>
            <a:xfrm>
              <a:off x="0" y="4929204"/>
              <a:ext cx="2928926" cy="214296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dirty="0" smtClean="0"/>
                <a:t>                                                      </a:t>
              </a:r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</Words>
  <PresentationFormat>Экран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Boris</dc:creator>
  <cp:lastModifiedBy>Boris</cp:lastModifiedBy>
  <cp:revision>3</cp:revision>
  <dcterms:created xsi:type="dcterms:W3CDTF">2023-09-26T18:50:46Z</dcterms:created>
  <dcterms:modified xsi:type="dcterms:W3CDTF">2023-09-26T19:02:49Z</dcterms:modified>
</cp:coreProperties>
</file>