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588FD-0DFB-2624-C0AE-637A6E7E4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920C9-9916-DEB2-A6D5-C5DABFA232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08452-7EC7-94E7-096C-D4C08137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9E5CE-C1F1-C26E-E6FB-E6FD8A62D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D0164C-36E9-A2D1-646B-682939F4B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094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96058-35CB-0C34-C53C-F4453463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89C81-7433-C531-FBCB-89B12EFDD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A7F72-0E5B-A308-DB26-268BFD067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7622D-258B-657E-2CCA-376D93A6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42703-614E-A93C-413D-DD7B96FA1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78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7AFE0-D294-45FA-2EC5-919D6A70C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4DCFA-C238-033A-2646-72B39C9CA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60B5E6-370B-401C-4505-AB390DF72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7068D-4AFE-04A4-B4F6-667702118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B519D-A30E-60CE-5247-C9BA5E5B7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05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7BF1A-F3F3-A1CC-D4D3-0156F804B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02DF4-14F5-FC06-1119-CE786E498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1C40DF-0558-9DE1-C36D-FD7294B71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F14DFD-3F3E-237F-C8F2-71D900CD0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35AAED-A869-9EE4-FD09-9E1709681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009177-31E2-86E3-4F47-564D885D1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677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5AFCD-051B-5A47-096D-999EBC7EF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00019-8461-DEDB-0490-A4F77A0D9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66DAAC-41FE-0585-9EF1-354D651F30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8D3C54-BD69-2875-70B1-5F71CC3FAA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EC1974-B95E-7998-16A3-CECE9B483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1BB004-1D46-2CED-F4AE-8E3F70BA0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EFC2B0-402C-0755-D708-D4AC473DA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6C2CB1-2E7D-66E6-2943-4E5EB7F9B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339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D479F-F887-6BA8-5F69-F84108E9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F2552E-7C75-2AEC-EFDF-486A395E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4F3D29-2187-7360-8695-350A5776E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96DBC-A87A-1A51-8179-9A4F5306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076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E198BE-19C7-7567-5915-AAC83FE6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E6B74-B8AB-32E9-5472-2975B683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EE92C9-525C-5D01-CB33-9ED429DAD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97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88E12-C610-72B6-E855-15E73976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9E1528-39C8-94BE-C3CB-E56DA527F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244D4-DA7C-A474-4000-69F412CAC6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9DCC0-4EF3-3711-6316-44C553AC8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B2CE6-3F4B-C7D1-B940-CD9F47B76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ED6539-4B0B-CD34-8A54-61D95992F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413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0B596-CECF-C115-62E3-A2BBD5862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724F45-F79A-EC4E-A0A5-FD72703B90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AECF2-B37E-411F-A49D-336030E5EB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38DFE-4467-1B9C-7D2C-1CF87DF1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35A46-D807-04D9-4797-F50353819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C7F5A6-DCB1-F5B6-BAC2-323A12184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825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2FB75-3F10-E9A3-D89D-B47963F0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1D8109-2A72-82F3-989C-F482162D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625DAC-A106-7A1A-A733-3783C79D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21A2B-FA0A-07C2-71A5-2D803B801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333BE-45B0-B22C-31FF-359ABAFF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021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A8A419-9669-BEF0-6EE0-B55AF4C63A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A5028-918B-9B9B-962F-863A0E90DC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13BC-442D-891B-4BCC-285847DB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7ED95-235A-20B3-E420-3D4930736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9F0D3-3413-A1CA-CBFA-CBC0BC704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35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750ADF-EC93-05E9-8326-0C200C24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C31FD-12F3-2BF4-51D8-D7351BB7A2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96093-331F-4F1A-7CE1-D3660BF6D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5BF18-9664-4DC5-B046-DD988D4C85FC}" type="datetimeFigureOut">
              <a:rPr lang="en-GB" smtClean="0"/>
              <a:t>06/11/2026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C047C-CEA4-605F-AEED-03B561661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E04A5-2E61-CAE3-39B8-F2E282A775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0CA53-76C9-46E5-B7CB-840501623D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550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tools.org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6F2740-3C3C-4A11-3D69-677CFA1E1F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4DF847-AAF1-96FE-7B50-B0910EDDDA3C}"/>
              </a:ext>
            </a:extLst>
          </p:cNvPr>
          <p:cNvSpPr txBox="1"/>
          <p:nvPr/>
        </p:nvSpPr>
        <p:spPr>
          <a:xfrm>
            <a:off x="9035848" y="-2098"/>
            <a:ext cx="3066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</a:t>
            </a:r>
          </a:p>
        </p:txBody>
      </p:sp>
    </p:spTree>
    <p:extLst>
      <p:ext uri="{BB962C8B-B14F-4D97-AF65-F5344CB8AC3E}">
        <p14:creationId xmlns:p14="http://schemas.microsoft.com/office/powerpoint/2010/main" val="2571219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522F5C-B129-F78A-AC2F-290BAC6DB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CE17FC4-B621-930D-9ABA-6235A861CD41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196A59-C921-352F-7394-AE1A63180E4C}"/>
              </a:ext>
            </a:extLst>
          </p:cNvPr>
          <p:cNvSpPr txBox="1"/>
          <p:nvPr/>
        </p:nvSpPr>
        <p:spPr>
          <a:xfrm>
            <a:off x="7547989" y="6311900"/>
            <a:ext cx="4494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Halbritter et al. 2025 </a:t>
            </a:r>
            <a:r>
              <a:rPr lang="en-GB" dirty="0" err="1"/>
              <a:t>doi</a:t>
            </a:r>
            <a:r>
              <a:rPr lang="en-GB" dirty="0"/>
              <a:t> 10.1093/</a:t>
            </a:r>
            <a:r>
              <a:rPr lang="en-GB" dirty="0" err="1"/>
              <a:t>ndt</a:t>
            </a:r>
            <a:r>
              <a:rPr lang="en-GB" dirty="0"/>
              <a:t>/gfaf092</a:t>
            </a:r>
          </a:p>
        </p:txBody>
      </p:sp>
    </p:spTree>
    <p:extLst>
      <p:ext uri="{BB962C8B-B14F-4D97-AF65-F5344CB8AC3E}">
        <p14:creationId xmlns:p14="http://schemas.microsoft.com/office/powerpoint/2010/main" val="3248266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28388-0E5C-9E48-6487-E0589A902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FA724A-231D-2CB3-4629-2179F2CF0FB4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4BD1D4-7325-42B3-4737-C392DFB42FE7}"/>
              </a:ext>
            </a:extLst>
          </p:cNvPr>
          <p:cNvSpPr txBox="1"/>
          <p:nvPr/>
        </p:nvSpPr>
        <p:spPr>
          <a:xfrm>
            <a:off x="7256627" y="6311900"/>
            <a:ext cx="4785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Johnson et al. 2019 </a:t>
            </a:r>
            <a:r>
              <a:rPr lang="en-GB" dirty="0" err="1"/>
              <a:t>doi</a:t>
            </a:r>
            <a:r>
              <a:rPr lang="en-GB" dirty="0"/>
              <a:t> 10.1056/NEJMra1813869</a:t>
            </a:r>
          </a:p>
        </p:txBody>
      </p:sp>
    </p:spTree>
    <p:extLst>
      <p:ext uri="{BB962C8B-B14F-4D97-AF65-F5344CB8AC3E}">
        <p14:creationId xmlns:p14="http://schemas.microsoft.com/office/powerpoint/2010/main" val="61103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5C39C0-6DAC-9795-B3A9-21E873283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84CD7E-1B09-9B9B-C179-D1C73100BC58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</p:spTree>
    <p:extLst>
      <p:ext uri="{BB962C8B-B14F-4D97-AF65-F5344CB8AC3E}">
        <p14:creationId xmlns:p14="http://schemas.microsoft.com/office/powerpoint/2010/main" val="1358555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F3C4F-4558-952D-AD58-0D6085057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65488C-10BE-812C-158C-371BB05F09F2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7B2277-6A2D-BCB0-94D6-CBC18A234A83}"/>
              </a:ext>
            </a:extLst>
          </p:cNvPr>
          <p:cNvSpPr txBox="1"/>
          <p:nvPr/>
        </p:nvSpPr>
        <p:spPr>
          <a:xfrm>
            <a:off x="7017053" y="6311900"/>
            <a:ext cx="50267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Bagchi et al. 2025 </a:t>
            </a:r>
            <a:r>
              <a:rPr lang="en-GB" dirty="0" err="1"/>
              <a:t>doi</a:t>
            </a:r>
            <a:r>
              <a:rPr lang="en-GB" dirty="0"/>
              <a:t> 10.1186/s12882-025-04258-1</a:t>
            </a:r>
          </a:p>
        </p:txBody>
      </p:sp>
    </p:spTree>
    <p:extLst>
      <p:ext uri="{BB962C8B-B14F-4D97-AF65-F5344CB8AC3E}">
        <p14:creationId xmlns:p14="http://schemas.microsoft.com/office/powerpoint/2010/main" val="816963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B122E8-D8B5-6EF9-EA13-34A6F35BB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3F4451-6F48-5750-ED72-0CAE47AFD242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C3665A-8EA1-24E6-CDE6-0201C8E5144F}"/>
              </a:ext>
            </a:extLst>
          </p:cNvPr>
          <p:cNvSpPr txBox="1"/>
          <p:nvPr/>
        </p:nvSpPr>
        <p:spPr>
          <a:xfrm>
            <a:off x="7297515" y="6311900"/>
            <a:ext cx="47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Chinta et al. 2025 </a:t>
            </a:r>
            <a:r>
              <a:rPr lang="en-GB" dirty="0" err="1"/>
              <a:t>doi</a:t>
            </a:r>
            <a:r>
              <a:rPr lang="en-GB" dirty="0"/>
              <a:t> 10.1016/j.ekir.2025.04.014</a:t>
            </a:r>
          </a:p>
        </p:txBody>
      </p:sp>
    </p:spTree>
    <p:extLst>
      <p:ext uri="{BB962C8B-B14F-4D97-AF65-F5344CB8AC3E}">
        <p14:creationId xmlns:p14="http://schemas.microsoft.com/office/powerpoint/2010/main" val="3431779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B639FB-9803-5B7A-9147-2B84D9AB5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AE085D-45C6-C43E-5041-39EE86806E2E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E7D748-1C7D-8D43-BC02-C7B2AB3C18D4}"/>
              </a:ext>
            </a:extLst>
          </p:cNvPr>
          <p:cNvSpPr txBox="1"/>
          <p:nvPr/>
        </p:nvSpPr>
        <p:spPr>
          <a:xfrm>
            <a:off x="7297515" y="6311900"/>
            <a:ext cx="47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Chinta et al. 2025 </a:t>
            </a:r>
            <a:r>
              <a:rPr lang="en-GB" dirty="0" err="1"/>
              <a:t>doi</a:t>
            </a:r>
            <a:r>
              <a:rPr lang="en-GB" dirty="0"/>
              <a:t> 10.1016/j.ekir.2025.04.014</a:t>
            </a:r>
          </a:p>
        </p:txBody>
      </p:sp>
    </p:spTree>
    <p:extLst>
      <p:ext uri="{BB962C8B-B14F-4D97-AF65-F5344CB8AC3E}">
        <p14:creationId xmlns:p14="http://schemas.microsoft.com/office/powerpoint/2010/main" val="2809680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5C4DB4-1F53-AF95-952E-5A5A8BED14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3BA902-42AE-73CE-C13B-AE01D0C3630A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91FD4F-921B-553A-9BA5-A1F7C74141D8}"/>
              </a:ext>
            </a:extLst>
          </p:cNvPr>
          <p:cNvSpPr txBox="1"/>
          <p:nvPr/>
        </p:nvSpPr>
        <p:spPr>
          <a:xfrm>
            <a:off x="216310" y="1504532"/>
            <a:ext cx="470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Fisher et al, 2025 </a:t>
            </a:r>
            <a:r>
              <a:rPr lang="en-GB" dirty="0" err="1"/>
              <a:t>doi</a:t>
            </a:r>
            <a:r>
              <a:rPr lang="en-GB" dirty="0"/>
              <a:t> 10.1016/j.ekir.2025.08.041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C369D1-2AF4-D650-9693-9C17DD87E94A}"/>
              </a:ext>
            </a:extLst>
          </p:cNvPr>
          <p:cNvSpPr txBox="1"/>
          <p:nvPr/>
        </p:nvSpPr>
        <p:spPr>
          <a:xfrm>
            <a:off x="216310" y="3942261"/>
            <a:ext cx="435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Bikbov</a:t>
            </a:r>
            <a:r>
              <a:rPr lang="en-GB" dirty="0"/>
              <a:t>, 2026 </a:t>
            </a:r>
            <a:r>
              <a:rPr lang="en-GB" dirty="0" err="1"/>
              <a:t>doi</a:t>
            </a:r>
            <a:r>
              <a:rPr lang="en-GB" dirty="0"/>
              <a:t> 10.1016/j.ekir.2026.106567</a:t>
            </a:r>
          </a:p>
        </p:txBody>
      </p:sp>
    </p:spTree>
    <p:extLst>
      <p:ext uri="{BB962C8B-B14F-4D97-AF65-F5344CB8AC3E}">
        <p14:creationId xmlns:p14="http://schemas.microsoft.com/office/powerpoint/2010/main" val="2227073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A26CC-E044-C44E-08ED-B7CB33A16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A8B2D8C-7061-8249-FB92-3275E6D10BBA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74AD22-D45D-8042-21E0-DFEE105475F6}"/>
              </a:ext>
            </a:extLst>
          </p:cNvPr>
          <p:cNvSpPr txBox="1"/>
          <p:nvPr/>
        </p:nvSpPr>
        <p:spPr>
          <a:xfrm>
            <a:off x="216310" y="1504532"/>
            <a:ext cx="5217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Abeysekera et al, 2025 </a:t>
            </a:r>
            <a:r>
              <a:rPr lang="en-GB" dirty="0" err="1"/>
              <a:t>doi</a:t>
            </a:r>
            <a:r>
              <a:rPr lang="en-GB" dirty="0"/>
              <a:t> 10.1016/j.ekir.2025.11.034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703A4A-7156-A657-FBA0-5254F06BD751}"/>
              </a:ext>
            </a:extLst>
          </p:cNvPr>
          <p:cNvSpPr txBox="1"/>
          <p:nvPr/>
        </p:nvSpPr>
        <p:spPr>
          <a:xfrm>
            <a:off x="216310" y="3942261"/>
            <a:ext cx="435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Bikbov</a:t>
            </a:r>
            <a:r>
              <a:rPr lang="en-GB" dirty="0"/>
              <a:t>, 2026 </a:t>
            </a:r>
            <a:r>
              <a:rPr lang="en-GB" dirty="0" err="1"/>
              <a:t>doi</a:t>
            </a:r>
            <a:r>
              <a:rPr lang="en-GB" dirty="0"/>
              <a:t> 10.1016/j.ekir.2026.106612</a:t>
            </a:r>
          </a:p>
        </p:txBody>
      </p:sp>
    </p:spTree>
    <p:extLst>
      <p:ext uri="{BB962C8B-B14F-4D97-AF65-F5344CB8AC3E}">
        <p14:creationId xmlns:p14="http://schemas.microsoft.com/office/powerpoint/2010/main" val="501058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02B959-00B4-B028-0ED2-2CEE0E350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228286-E884-C959-5756-2824BCDB766D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5752A2-365A-F796-C4EC-8B157D5CD747}"/>
              </a:ext>
            </a:extLst>
          </p:cNvPr>
          <p:cNvSpPr txBox="1"/>
          <p:nvPr/>
        </p:nvSpPr>
        <p:spPr>
          <a:xfrm>
            <a:off x="7297515" y="6311900"/>
            <a:ext cx="47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Chinta et al. 2025 </a:t>
            </a:r>
            <a:r>
              <a:rPr lang="en-GB" dirty="0" err="1"/>
              <a:t>doi</a:t>
            </a:r>
            <a:r>
              <a:rPr lang="en-GB" dirty="0"/>
              <a:t> 10.1016/j.ekir.2025.04.014</a:t>
            </a:r>
          </a:p>
        </p:txBody>
      </p:sp>
    </p:spTree>
    <p:extLst>
      <p:ext uri="{BB962C8B-B14F-4D97-AF65-F5344CB8AC3E}">
        <p14:creationId xmlns:p14="http://schemas.microsoft.com/office/powerpoint/2010/main" val="1790996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47AFC8-3B6A-C0D7-2AA5-BD525E1A9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4C4601-AFCC-7AF5-9FD5-A86D1F47F7BB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35C53-E03F-E562-3F32-8CBC4D6E2D26}"/>
              </a:ext>
            </a:extLst>
          </p:cNvPr>
          <p:cNvSpPr txBox="1"/>
          <p:nvPr/>
        </p:nvSpPr>
        <p:spPr>
          <a:xfrm>
            <a:off x="7297515" y="6311900"/>
            <a:ext cx="47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Chinta et al. 2025 </a:t>
            </a:r>
            <a:r>
              <a:rPr lang="en-GB" dirty="0" err="1"/>
              <a:t>doi</a:t>
            </a:r>
            <a:r>
              <a:rPr lang="en-GB" dirty="0"/>
              <a:t> 10.1016/j.ekir.2025.04.014</a:t>
            </a:r>
          </a:p>
        </p:txBody>
      </p:sp>
    </p:spTree>
    <p:extLst>
      <p:ext uri="{BB962C8B-B14F-4D97-AF65-F5344CB8AC3E}">
        <p14:creationId xmlns:p14="http://schemas.microsoft.com/office/powerpoint/2010/main" val="412219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AE5A27-7D46-BFB7-B4DB-759B55812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B40975-1F86-DED7-FFFE-D4433F896189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</p:spTree>
    <p:extLst>
      <p:ext uri="{BB962C8B-B14F-4D97-AF65-F5344CB8AC3E}">
        <p14:creationId xmlns:p14="http://schemas.microsoft.com/office/powerpoint/2010/main" val="636917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E764D-A3A4-B127-B510-7E3D4F788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28A4D8-868A-C270-7395-E5AF1162838F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2E6CD0-BDE6-00E6-248D-C78126F847B9}"/>
              </a:ext>
            </a:extLst>
          </p:cNvPr>
          <p:cNvSpPr txBox="1"/>
          <p:nvPr/>
        </p:nvSpPr>
        <p:spPr>
          <a:xfrm>
            <a:off x="6882209" y="6311900"/>
            <a:ext cx="516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Bammann et al. 2026 </a:t>
            </a:r>
            <a:r>
              <a:rPr lang="en-GB" dirty="0" err="1"/>
              <a:t>doi</a:t>
            </a:r>
            <a:r>
              <a:rPr lang="en-GB" dirty="0"/>
              <a:t> 10.1016/j.ekir.2026.106379</a:t>
            </a:r>
          </a:p>
        </p:txBody>
      </p:sp>
    </p:spTree>
    <p:extLst>
      <p:ext uri="{BB962C8B-B14F-4D97-AF65-F5344CB8AC3E}">
        <p14:creationId xmlns:p14="http://schemas.microsoft.com/office/powerpoint/2010/main" val="99271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CE71C3-37FD-24BC-9110-621CF4FEB2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CE1909-9E4E-3437-C540-EE55D586E3AE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BE586C-CDA1-704A-583E-CD59CFD942BC}"/>
              </a:ext>
            </a:extLst>
          </p:cNvPr>
          <p:cNvSpPr txBox="1"/>
          <p:nvPr/>
        </p:nvSpPr>
        <p:spPr>
          <a:xfrm>
            <a:off x="7211850" y="6311900"/>
            <a:ext cx="4831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 err="1"/>
              <a:t>Bikbov</a:t>
            </a:r>
            <a:r>
              <a:rPr lang="en-GB" dirty="0"/>
              <a:t> et al. 2025 </a:t>
            </a:r>
            <a:r>
              <a:rPr lang="en-GB" dirty="0" err="1"/>
              <a:t>doi</a:t>
            </a:r>
            <a:r>
              <a:rPr lang="en-GB" dirty="0"/>
              <a:t> 10.1016/j.ekir.2026.103784</a:t>
            </a:r>
          </a:p>
        </p:txBody>
      </p:sp>
    </p:spTree>
    <p:extLst>
      <p:ext uri="{BB962C8B-B14F-4D97-AF65-F5344CB8AC3E}">
        <p14:creationId xmlns:p14="http://schemas.microsoft.com/office/powerpoint/2010/main" val="3870926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7A5520-9198-AC8A-2BE4-026EE82410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968158-732C-D45E-AC11-6AF2549C323D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9D3D1A-2BB5-4864-2925-A865D2D12E2C}"/>
              </a:ext>
            </a:extLst>
          </p:cNvPr>
          <p:cNvSpPr txBox="1"/>
          <p:nvPr/>
        </p:nvSpPr>
        <p:spPr>
          <a:xfrm>
            <a:off x="7297515" y="6311900"/>
            <a:ext cx="4746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/>
              <a:t>Chinta et al. 2025 </a:t>
            </a:r>
            <a:r>
              <a:rPr lang="en-GB" dirty="0" err="1"/>
              <a:t>doi</a:t>
            </a:r>
            <a:r>
              <a:rPr lang="en-GB" dirty="0"/>
              <a:t> 10.1016/j.ekir.2025.04.014</a:t>
            </a:r>
          </a:p>
        </p:txBody>
      </p:sp>
    </p:spTree>
    <p:extLst>
      <p:ext uri="{BB962C8B-B14F-4D97-AF65-F5344CB8AC3E}">
        <p14:creationId xmlns:p14="http://schemas.microsoft.com/office/powerpoint/2010/main" val="3733491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E599B1-2C38-8B0D-CFEC-1BE73E60E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CA0FF76-EE1A-3B7E-4709-16D658DEEB3C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</p:spTree>
    <p:extLst>
      <p:ext uri="{BB962C8B-B14F-4D97-AF65-F5344CB8AC3E}">
        <p14:creationId xmlns:p14="http://schemas.microsoft.com/office/powerpoint/2010/main" val="1907541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5C62D9-03B9-430E-7EF0-2135F38DB1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C2D885-45FE-257C-DAB9-F0DC963B875E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</p:spTree>
    <p:extLst>
      <p:ext uri="{BB962C8B-B14F-4D97-AF65-F5344CB8AC3E}">
        <p14:creationId xmlns:p14="http://schemas.microsoft.com/office/powerpoint/2010/main" val="1514097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6B4EBA-306F-4D1A-6712-4DEE7C9827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E899C8-8DF2-2975-5408-150A93212C34}"/>
              </a:ext>
            </a:extLst>
          </p:cNvPr>
          <p:cNvSpPr txBox="1"/>
          <p:nvPr/>
        </p:nvSpPr>
        <p:spPr>
          <a:xfrm>
            <a:off x="5680986" y="-4207"/>
            <a:ext cx="6478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Boris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Bikbov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Scientific-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Tools.Org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| </a:t>
            </a:r>
            <a:r>
              <a:rPr lang="en-GB" dirty="0" err="1">
                <a:solidFill>
                  <a:schemeClr val="bg1">
                    <a:lumMod val="50000"/>
                  </a:schemeClr>
                </a:solidFill>
              </a:rPr>
              <a:t>doi</a:t>
            </a:r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10.5281/zenodo.23870608 </a:t>
            </a:r>
          </a:p>
        </p:txBody>
      </p:sp>
    </p:spTree>
    <p:extLst>
      <p:ext uri="{BB962C8B-B14F-4D97-AF65-F5344CB8AC3E}">
        <p14:creationId xmlns:p14="http://schemas.microsoft.com/office/powerpoint/2010/main" val="3619344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395</Words>
  <Application>Microsoft Office PowerPoint</Application>
  <PresentationFormat>Custom</PresentationFormat>
  <Paragraphs>32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BB2</dc:creator>
  <cp:lastModifiedBy>BB2</cp:lastModifiedBy>
  <cp:revision>3</cp:revision>
  <dcterms:created xsi:type="dcterms:W3CDTF">2026-11-06T11:15:32Z</dcterms:created>
  <dcterms:modified xsi:type="dcterms:W3CDTF">2026-11-06T11:24:34Z</dcterms:modified>
</cp:coreProperties>
</file>